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88957-3FFF-4916-8AB8-1F4B8EEE86AB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AB0D-145D-4059-AF62-89AF94FE5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2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9DFB-6344-435D-AF0B-316B2A3991EE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9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172D-0950-4F24-B066-C179941BF099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2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DC5-E109-42C3-83E4-B40CCFE4313A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6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0A90-A55C-460E-8CE5-8DEBEFE6B5FC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EF6B-C9A8-4048-BBA7-A73A3F462DAF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45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F66D-76FA-4D3E-8FE3-944C63AE8DF5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050-7BBD-4825-9E0C-C690B43B6845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53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5924-7794-48C9-9786-D7709ACA0374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28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0F0F-ACB1-4DC5-B1B1-1DFB44C84171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80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4EA-0833-4ABD-96A2-FB4A29331D62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95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A8C7-80FF-436F-B762-6B9C54D5C4A1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60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F903-FF1D-4D0E-BD5A-5A833C64C173}" type="datetime1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6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en-US" altLang="ja-JP" sz="3600" b="1" dirty="0" smtClean="0"/>
              <a:t>Q&amp;A for HUAWEI smartphone users:</a:t>
            </a:r>
            <a:endParaRPr kumimoji="1" lang="ja-JP" altLang="en-US" sz="3600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358830"/>
              </p:ext>
            </p:extLst>
          </p:nvPr>
        </p:nvGraphicFramePr>
        <p:xfrm>
          <a:off x="395537" y="1772816"/>
          <a:ext cx="8352927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Question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Page.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Q1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 smartphone cannot receive a call with PUSH </a:t>
                      </a:r>
                      <a:r>
                        <a:rPr kumimoji="1" lang="en-US" altLang="ja-JP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is ON.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12879"/>
              </p:ext>
            </p:extLst>
          </p:nvPr>
        </p:nvGraphicFramePr>
        <p:xfrm>
          <a:off x="251520" y="692696"/>
          <a:ext cx="8424936" cy="5100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2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Q1  </a:t>
                      </a:r>
                      <a:endParaRPr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 smartphone cannot receive a call with PUSH is ON</a:t>
                      </a:r>
                      <a:r>
                        <a:rPr lang="en-US" altLang="ja-JP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</a:t>
                      </a: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4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A1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After changing the following settings, please try if Push Notification works :</a:t>
                      </a:r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Change the App launch setting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For details</a:t>
                      </a:r>
                      <a:r>
                        <a:rPr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, see next page.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4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51520" y="1043587"/>
            <a:ext cx="7128792" cy="18093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 smtClean="0"/>
              <a:t>Select  </a:t>
            </a:r>
            <a:r>
              <a:rPr kumimoji="1" lang="en-US" altLang="ja-JP" sz="1800" b="1" dirty="0" smtClean="0"/>
              <a:t>Apps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Select</a:t>
            </a:r>
            <a:r>
              <a:rPr lang="en-US" altLang="ja-JP" sz="1800" b="1" dirty="0" smtClean="0"/>
              <a:t>  App launch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Select</a:t>
            </a:r>
            <a:r>
              <a:rPr lang="en-US" altLang="ja-JP" sz="1800" b="1" dirty="0" smtClean="0"/>
              <a:t> </a:t>
            </a:r>
            <a:r>
              <a:rPr lang="en-US" altLang="ja-JP" sz="1800" dirty="0" smtClean="0"/>
              <a:t>“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dirty="0" smtClean="0"/>
              <a:t>”</a:t>
            </a:r>
            <a:endParaRPr lang="en-US" altLang="ja-JP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Tap </a:t>
            </a:r>
            <a:r>
              <a:rPr lang="en-US" altLang="ja-JP" sz="1800" b="1" dirty="0" smtClean="0"/>
              <a:t>OK</a:t>
            </a:r>
            <a:r>
              <a:rPr lang="en-US" altLang="ja-JP" sz="1800" dirty="0" smtClean="0"/>
              <a:t> on </a:t>
            </a:r>
            <a:r>
              <a:rPr lang="en-US" altLang="ja-JP" sz="1800" b="1" dirty="0" smtClean="0"/>
              <a:t>Manage manually </a:t>
            </a:r>
            <a:r>
              <a:rPr lang="en-US" altLang="ja-JP" sz="1800" dirty="0" smtClean="0"/>
              <a:t>dialog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Confirm the Toggle of 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dirty="0" smtClean="0"/>
              <a:t> is OFF (Manage manually)</a:t>
            </a: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251520" y="130622"/>
            <a:ext cx="532859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en-US" altLang="ja-JP" sz="2800" b="1" dirty="0" smtClean="0"/>
              <a:t>1. </a:t>
            </a:r>
            <a:r>
              <a:rPr lang="en-US" altLang="ja-JP" sz="2800" b="1" dirty="0"/>
              <a:t>Change the </a:t>
            </a:r>
            <a:r>
              <a:rPr lang="en-US" altLang="ja-JP" sz="2800" b="1" dirty="0" smtClean="0"/>
              <a:t>App launch setting</a:t>
            </a:r>
            <a:endParaRPr lang="en-US" altLang="ja-JP" sz="2800" b="1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37718" y="724634"/>
            <a:ext cx="2616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On the </a:t>
            </a:r>
            <a:r>
              <a:rPr lang="en-US" altLang="ja-JP" sz="2000" b="1" dirty="0" smtClean="0"/>
              <a:t>Settings </a:t>
            </a:r>
            <a:r>
              <a:rPr lang="en-US" altLang="ja-JP" sz="2000" dirty="0" smtClean="0"/>
              <a:t>screen: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7504" y="2852936"/>
            <a:ext cx="239552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Mate</a:t>
            </a:r>
            <a:r>
              <a:rPr kumimoji="1" lang="ja-JP" altLang="en-US" sz="1400" b="1" dirty="0" smtClean="0"/>
              <a:t> </a:t>
            </a:r>
            <a:r>
              <a:rPr kumimoji="1" lang="en-US" altLang="ja-JP" sz="1400" b="1" dirty="0" smtClean="0"/>
              <a:t>10</a:t>
            </a:r>
            <a:r>
              <a:rPr kumimoji="1" lang="ja-JP" altLang="en-US" sz="1400" b="1" dirty="0" smtClean="0"/>
              <a:t> </a:t>
            </a:r>
            <a:r>
              <a:rPr kumimoji="1" lang="en-US" altLang="ja-JP" sz="1400" b="1" dirty="0" smtClean="0"/>
              <a:t>Pro</a:t>
            </a:r>
            <a:r>
              <a:rPr kumimoji="1" lang="ja-JP" altLang="en-US" sz="1400" b="1" dirty="0" smtClean="0"/>
              <a:t> </a:t>
            </a:r>
            <a:r>
              <a:rPr kumimoji="1" lang="en-US" altLang="ja-JP" sz="1400" b="1" dirty="0" smtClean="0"/>
              <a:t>(</a:t>
            </a:r>
            <a:r>
              <a:rPr lang="en-US" altLang="ja-JP" sz="1400" b="1" dirty="0"/>
              <a:t>EMUI </a:t>
            </a:r>
            <a:r>
              <a:rPr lang="en-US" altLang="ja-JP" sz="1400" b="1" dirty="0" err="1"/>
              <a:t>ver</a:t>
            </a:r>
            <a:r>
              <a:rPr lang="en-US" altLang="ja-JP" sz="1400" b="1" dirty="0"/>
              <a:t> </a:t>
            </a:r>
            <a:r>
              <a:rPr lang="en-US" altLang="ja-JP" sz="1400" b="1" dirty="0" smtClean="0"/>
              <a:t>9.0.0):</a:t>
            </a:r>
            <a:endParaRPr kumimoji="1" lang="ja-JP" altLang="en-US" sz="1400" b="1" dirty="0"/>
          </a:p>
        </p:txBody>
      </p:sp>
      <p:pic>
        <p:nvPicPr>
          <p:cNvPr id="1026" name="Picture 2" descr="C:\Users\4020749\OPBD\ソフト3課\MobileSoftphone\Huawei\Screenshot_20190919_113546_com.android.setting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1" b="6575"/>
          <a:stretch/>
        </p:blipFill>
        <p:spPr bwMode="auto">
          <a:xfrm>
            <a:off x="254508" y="3142121"/>
            <a:ext cx="1620000" cy="3151069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4020749\OPBD\ソフト3課\MobileSoftphone\Huawei\Screenshot_20190919_113602_com.huawei.systemmanage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" b="6575"/>
          <a:stretch/>
        </p:blipFill>
        <p:spPr bwMode="auto">
          <a:xfrm>
            <a:off x="1945949" y="3142121"/>
            <a:ext cx="1620000" cy="3151069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4020749\OPBD\ソフト3課\MobileSoftphone\Huawei\Screenshot_20190919_113633_com.huawei.systemmanag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" b="6575"/>
          <a:stretch/>
        </p:blipFill>
        <p:spPr bwMode="auto">
          <a:xfrm>
            <a:off x="3637390" y="3142121"/>
            <a:ext cx="1620000" cy="3151069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4020749\OPBD\ソフト3課\MobileSoftphone\Huawei\Screenshot_20190919_113714_com.huawei.systemmanager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" b="6575"/>
          <a:stretch/>
        </p:blipFill>
        <p:spPr bwMode="auto">
          <a:xfrm>
            <a:off x="7020272" y="3142121"/>
            <a:ext cx="1620000" cy="3151069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4020749\OPBD\ソフト3課\MobileSoftphone\Huawei\Screenshot_20190919_114824_com.huawei.systemmanager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" b="6575"/>
          <a:stretch/>
        </p:blipFill>
        <p:spPr bwMode="auto">
          <a:xfrm>
            <a:off x="5328831" y="3142121"/>
            <a:ext cx="1620000" cy="3151069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250954" y="4714325"/>
            <a:ext cx="1620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951965" y="5151112"/>
            <a:ext cx="1620000" cy="354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631374" y="4647437"/>
            <a:ext cx="1620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334437" y="5967512"/>
            <a:ext cx="1620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7022840" y="4430750"/>
            <a:ext cx="1620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>
            <a:off x="1820019" y="4365104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>
            <a:off x="3505444" y="4365104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5202901" y="4365104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6894342" y="4365104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109</Words>
  <Application>Microsoft Office PowerPoint</Application>
  <PresentationFormat>画面に合わせる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Q&amp;A for HUAWEI smartphone users: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Xiaomi製スマートフォンでPush通知が表示されない場合</dc:title>
  <dc:creator>野邊</dc:creator>
  <cp:lastModifiedBy>野邊</cp:lastModifiedBy>
  <cp:revision>55</cp:revision>
  <dcterms:created xsi:type="dcterms:W3CDTF">2019-06-20T01:06:03Z</dcterms:created>
  <dcterms:modified xsi:type="dcterms:W3CDTF">2019-09-19T04:29:17Z</dcterms:modified>
</cp:coreProperties>
</file>